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</p:sldIdLst>
  <p:sldSz cx="14630400" cy="82296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066CC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400">
                <a:solidFill>
                  <a:srgbClr val="FFFFFF"/>
                </a:solidFill>
              </a:defRPr>
            </a:pPr>
            <a:r>
              <a:t>Global AI Regulation Briefing (2016–2025)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28800"/>
            <a:ext cx="128016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 b="0">
                <a:solidFill>
                  <a:srgbClr val="FFFFFF"/>
                </a:solidFill>
              </a:defRPr>
            </a:pPr>
            <a:r>
              <a:t>What leaders need to know: US, EU AI Act, UK, and China—risk frameworks, obligations by role, controls, enforcement, and how to operationalize compliance.</a:t>
            </a:r>
          </a:p>
        </p:txBody>
      </p:sp>
      <p:pic>
        <p:nvPicPr>
          <p:cNvPr id="4" name="Picture 3" descr="world_ma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2743200"/>
            <a:ext cx="10972800" cy="4572000"/>
          </a:xfrm>
          <a:prstGeom prst="rect">
            <a:avLst/>
          </a:prstGeom>
        </p:spPr>
      </p:pic>
      <p:pic>
        <p:nvPicPr>
          <p:cNvPr id="5" name="Picture 4" descr="shield_ic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5943600"/>
            <a:ext cx="914400" cy="914400"/>
          </a:xfrm>
          <a:prstGeom prst="rect">
            <a:avLst/>
          </a:prstGeom>
        </p:spPr>
      </p:pic>
      <p:pic>
        <p:nvPicPr>
          <p:cNvPr id="6" name="Picture 5" descr="scale_icon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4800" y="5943600"/>
            <a:ext cx="914400" cy="914400"/>
          </a:xfrm>
          <a:prstGeom prst="rect">
            <a:avLst/>
          </a:prstGeom>
        </p:spPr>
      </p:pic>
      <p:pic>
        <p:nvPicPr>
          <p:cNvPr id="7" name="Picture 6" descr="cog_icon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6400" y="5943600"/>
            <a:ext cx="914400" cy="914400"/>
          </a:xfrm>
          <a:prstGeom prst="rect">
            <a:avLst/>
          </a:prstGeom>
        </p:spPr>
      </p:pic>
      <p:pic>
        <p:nvPicPr>
          <p:cNvPr id="8" name="Picture 7" descr="graph_icon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8000" y="5943600"/>
            <a:ext cx="914400" cy="9144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0972800" y="6858000"/>
            <a:ext cx="36576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 b="1">
                <a:solidFill>
                  <a:srgbClr val="FFFFFF"/>
                </a:solidFill>
              </a:defRPr>
            </a:pPr>
            <a:r>
              <a:t>US • EU • UK • CN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